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3C10F-C292-40E6-9E60-B92F56B82788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91717-45EC-4B1D-8DE9-B8E949F332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edepastino22</dc:creator>
  <cp:lastModifiedBy>edepastino22</cp:lastModifiedBy>
  <cp:revision>1</cp:revision>
  <dcterms:created xsi:type="dcterms:W3CDTF">2010-03-10T16:32:21Z</dcterms:created>
  <dcterms:modified xsi:type="dcterms:W3CDTF">2010-03-10T16:32:48Z</dcterms:modified>
</cp:coreProperties>
</file>